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493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9906000" cy="6858000" type="A4"/>
  <p:notesSz cx="6797675" cy="9926638"/>
  <p:defaultTextStyle>
    <a:defPPr rtl="0">
      <a:defRPr lang="it-IT"/>
    </a:defPPr>
    <a:lvl1pPr marL="0" algn="l" defTabSz="324018" rtl="0" eaLnBrk="1" latinLnBrk="0" hangingPunct="1">
      <a:defRPr sz="1276" kern="1200">
        <a:solidFill>
          <a:schemeClr val="tx1"/>
        </a:solidFill>
        <a:latin typeface="+mn-lt"/>
        <a:ea typeface="+mn-ea"/>
        <a:cs typeface="+mn-cs"/>
      </a:defRPr>
    </a:lvl1pPr>
    <a:lvl2pPr marL="324018" algn="l" defTabSz="324018" rtl="0" eaLnBrk="1" latinLnBrk="0" hangingPunct="1">
      <a:defRPr sz="1276" kern="1200">
        <a:solidFill>
          <a:schemeClr val="tx1"/>
        </a:solidFill>
        <a:latin typeface="+mn-lt"/>
        <a:ea typeface="+mn-ea"/>
        <a:cs typeface="+mn-cs"/>
      </a:defRPr>
    </a:lvl2pPr>
    <a:lvl3pPr marL="648035" algn="l" defTabSz="324018" rtl="0" eaLnBrk="1" latinLnBrk="0" hangingPunct="1">
      <a:defRPr sz="1276" kern="1200">
        <a:solidFill>
          <a:schemeClr val="tx1"/>
        </a:solidFill>
        <a:latin typeface="+mn-lt"/>
        <a:ea typeface="+mn-ea"/>
        <a:cs typeface="+mn-cs"/>
      </a:defRPr>
    </a:lvl3pPr>
    <a:lvl4pPr marL="972053" algn="l" defTabSz="324018" rtl="0" eaLnBrk="1" latinLnBrk="0" hangingPunct="1">
      <a:defRPr sz="1276" kern="1200">
        <a:solidFill>
          <a:schemeClr val="tx1"/>
        </a:solidFill>
        <a:latin typeface="+mn-lt"/>
        <a:ea typeface="+mn-ea"/>
        <a:cs typeface="+mn-cs"/>
      </a:defRPr>
    </a:lvl4pPr>
    <a:lvl5pPr marL="1296071" algn="l" defTabSz="324018" rtl="0" eaLnBrk="1" latinLnBrk="0" hangingPunct="1">
      <a:defRPr sz="1276" kern="1200">
        <a:solidFill>
          <a:schemeClr val="tx1"/>
        </a:solidFill>
        <a:latin typeface="+mn-lt"/>
        <a:ea typeface="+mn-ea"/>
        <a:cs typeface="+mn-cs"/>
      </a:defRPr>
    </a:lvl5pPr>
    <a:lvl6pPr marL="1620088" algn="l" defTabSz="324018" rtl="0" eaLnBrk="1" latinLnBrk="0" hangingPunct="1">
      <a:defRPr sz="1276" kern="1200">
        <a:solidFill>
          <a:schemeClr val="tx1"/>
        </a:solidFill>
        <a:latin typeface="+mn-lt"/>
        <a:ea typeface="+mn-ea"/>
        <a:cs typeface="+mn-cs"/>
      </a:defRPr>
    </a:lvl6pPr>
    <a:lvl7pPr marL="1944106" algn="l" defTabSz="324018" rtl="0" eaLnBrk="1" latinLnBrk="0" hangingPunct="1">
      <a:defRPr sz="1276" kern="1200">
        <a:solidFill>
          <a:schemeClr val="tx1"/>
        </a:solidFill>
        <a:latin typeface="+mn-lt"/>
        <a:ea typeface="+mn-ea"/>
        <a:cs typeface="+mn-cs"/>
      </a:defRPr>
    </a:lvl7pPr>
    <a:lvl8pPr marL="2268123" algn="l" defTabSz="324018" rtl="0" eaLnBrk="1" latinLnBrk="0" hangingPunct="1">
      <a:defRPr sz="1276" kern="1200">
        <a:solidFill>
          <a:schemeClr val="tx1"/>
        </a:solidFill>
        <a:latin typeface="+mn-lt"/>
        <a:ea typeface="+mn-ea"/>
        <a:cs typeface="+mn-cs"/>
      </a:defRPr>
    </a:lvl8pPr>
    <a:lvl9pPr marL="2592141" algn="l" defTabSz="324018" rtl="0" eaLnBrk="1" latinLnBrk="0" hangingPunct="1">
      <a:defRPr sz="12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e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FF"/>
    <a:srgbClr val="FF66CC"/>
    <a:srgbClr val="FFCCFF"/>
    <a:srgbClr val="FF99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6404" autoAdjust="0"/>
  </p:normalViewPr>
  <p:slideViewPr>
    <p:cSldViewPr snapToGrid="0">
      <p:cViewPr varScale="1">
        <p:scale>
          <a:sx n="114" d="100"/>
          <a:sy n="114" d="100"/>
        </p:scale>
        <p:origin x="1236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396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22AFC0DF-29A2-457C-BB4A-DA7CEDB5C8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FECA684-AC1E-4F1C-8341-26FD7112E7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7C9154D-C15C-45E5-9EB6-1DB5C34CA069}" type="datetime1">
              <a:rPr lang="it-IT" smtClean="0"/>
              <a:pPr rtl="0"/>
              <a:t>05/03/2025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F724BCD-7351-497C-9ED7-D3FE9D8D9E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9AAB947-A9B5-480E-98DD-5622B69F24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DF4D086-6AEA-4AB4-A023-0085B81A63BB}" type="slidenum">
              <a:rPr lang="it-IT" smtClean="0"/>
              <a:pPr rtl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56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A3DD6-1714-4C62-B98B-5416251E2CEA}" type="datetime1">
              <a:rPr lang="it-IT" smtClean="0"/>
              <a:pPr/>
              <a:t>05/03/2025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37BF602-06E2-416F-A0C6-72E3CC2DE1E7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867109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8035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1pPr>
    <a:lvl2pPr marL="324018" algn="l" defTabSz="648035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2pPr>
    <a:lvl3pPr marL="648035" algn="l" defTabSz="648035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3pPr>
    <a:lvl4pPr marL="972053" algn="l" defTabSz="648035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4pPr>
    <a:lvl5pPr marL="1296071" algn="l" defTabSz="648035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5pPr>
    <a:lvl6pPr marL="1620088" algn="l" defTabSz="648035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6pPr>
    <a:lvl7pPr marL="1944106" algn="l" defTabSz="648035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7pPr>
    <a:lvl8pPr marL="2268123" algn="l" defTabSz="648035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8pPr>
    <a:lvl9pPr marL="2592141" algn="l" defTabSz="648035" rtl="0" eaLnBrk="1" latinLnBrk="0" hangingPunct="1">
      <a:defRPr sz="8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37BF602-06E2-416F-A0C6-72E3CC2DE1E7}" type="slidenum">
              <a:rPr lang="it-IT" smtClean="0"/>
              <a:pPr rtl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9700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71476" y="4960138"/>
            <a:ext cx="6315075" cy="1463040"/>
          </a:xfrm>
        </p:spPr>
        <p:txBody>
          <a:bodyPr rtlCol="0" anchor="ctr">
            <a:normAutofit/>
          </a:bodyPr>
          <a:lstStyle>
            <a:lvl1pPr algn="r">
              <a:defRPr sz="3288" spc="131" baseline="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996114" y="4960138"/>
            <a:ext cx="2600325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183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00603" indent="0" algn="ctr">
              <a:buNone/>
              <a:defRPr sz="1183"/>
            </a:lvl2pPr>
            <a:lvl3pPr marL="601207" indent="0" algn="ctr">
              <a:buNone/>
              <a:defRPr sz="1183"/>
            </a:lvl3pPr>
            <a:lvl4pPr marL="901810" indent="0" algn="ctr">
              <a:buNone/>
              <a:defRPr sz="1183"/>
            </a:lvl4pPr>
            <a:lvl5pPr marL="1202415" indent="0" algn="ctr">
              <a:buNone/>
              <a:defRPr sz="1183"/>
            </a:lvl5pPr>
            <a:lvl6pPr marL="1503017" indent="0" algn="ctr">
              <a:buNone/>
              <a:defRPr sz="1183"/>
            </a:lvl6pPr>
            <a:lvl7pPr marL="1803620" indent="0" algn="ctr">
              <a:buNone/>
              <a:defRPr sz="1183"/>
            </a:lvl7pPr>
            <a:lvl8pPr marL="2104223" indent="0" algn="ctr">
              <a:buNone/>
              <a:defRPr sz="1183"/>
            </a:lvl8pPr>
            <a:lvl9pPr marL="2404827" indent="0" algn="ctr">
              <a:buNone/>
              <a:defRPr sz="1183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53F9C965-8575-498B-9040-634EBFC0D5F4}" type="datetime1">
              <a:rPr lang="it-IT" noProof="0" smtClean="0"/>
              <a:pPr rtl="0"/>
              <a:t>05/03/2025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13" name="Connettore diritto 12"/>
          <p:cNvCxnSpPr/>
          <p:nvPr/>
        </p:nvCxnSpPr>
        <p:spPr>
          <a:xfrm flipV="1">
            <a:off x="6814310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0" y="2"/>
            <a:ext cx="9906000" cy="4572002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0959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4FC0DA-A403-4AE5-AFFF-320345CA47A3}" type="datetime1">
              <a:rPr lang="it-IT" noProof="0" smtClean="0"/>
              <a:pPr rtl="0"/>
              <a:t>05/03/2025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6369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88984" y="762001"/>
            <a:ext cx="2135981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804865" y="762001"/>
            <a:ext cx="6160294" cy="5410200"/>
          </a:xfrm>
        </p:spPr>
        <p:txBody>
          <a:bodyPr vert="eaVert"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C7D0BE-9C32-4960-A608-B19FB935226C}" type="datetime1">
              <a:rPr lang="it-IT" noProof="0" smtClean="0"/>
              <a:pPr rtl="0"/>
              <a:t>05/03/2025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7" name="Connettore diritto 6"/>
          <p:cNvCxnSpPr/>
          <p:nvPr/>
        </p:nvCxnSpPr>
        <p:spPr>
          <a:xfrm rot="5400000" flipV="1">
            <a:off x="8172450" y="144989"/>
            <a:ext cx="0" cy="7429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57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6483E6-9C8D-49EB-B28B-E8BF196C91A7}" type="datetime1">
              <a:rPr lang="it-IT" noProof="0" smtClean="0"/>
              <a:pPr rtl="0"/>
              <a:t>05/03/2025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88002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1476" y="4960138"/>
            <a:ext cx="6315075" cy="1463040"/>
          </a:xfrm>
        </p:spPr>
        <p:txBody>
          <a:bodyPr rtlCol="0" anchor="ctr">
            <a:normAutofit/>
          </a:bodyPr>
          <a:lstStyle>
            <a:lvl1pPr algn="r">
              <a:defRPr sz="3288" b="0" spc="131" baseline="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996114" y="4960138"/>
            <a:ext cx="2600325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83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00603" indent="0">
              <a:buNone/>
              <a:defRPr sz="1183">
                <a:solidFill>
                  <a:schemeClr val="tx1">
                    <a:tint val="75000"/>
                  </a:schemeClr>
                </a:solidFill>
              </a:defRPr>
            </a:lvl2pPr>
            <a:lvl3pPr marL="601207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3pPr>
            <a:lvl4pPr marL="901810" indent="0">
              <a:buNone/>
              <a:defRPr sz="919">
                <a:solidFill>
                  <a:schemeClr val="tx1">
                    <a:tint val="75000"/>
                  </a:schemeClr>
                </a:solidFill>
              </a:defRPr>
            </a:lvl4pPr>
            <a:lvl5pPr marL="1202415" indent="0">
              <a:buNone/>
              <a:defRPr sz="919">
                <a:solidFill>
                  <a:schemeClr val="tx1">
                    <a:tint val="75000"/>
                  </a:schemeClr>
                </a:solidFill>
              </a:defRPr>
            </a:lvl5pPr>
            <a:lvl6pPr marL="1503017" indent="0">
              <a:buNone/>
              <a:defRPr sz="919">
                <a:solidFill>
                  <a:schemeClr val="tx1">
                    <a:tint val="75000"/>
                  </a:schemeClr>
                </a:solidFill>
              </a:defRPr>
            </a:lvl6pPr>
            <a:lvl7pPr marL="1803620" indent="0">
              <a:buNone/>
              <a:defRPr sz="919">
                <a:solidFill>
                  <a:schemeClr val="tx1">
                    <a:tint val="75000"/>
                  </a:schemeClr>
                </a:solidFill>
              </a:defRPr>
            </a:lvl7pPr>
            <a:lvl8pPr marL="2104223" indent="0">
              <a:buNone/>
              <a:defRPr sz="919">
                <a:solidFill>
                  <a:schemeClr val="tx1">
                    <a:tint val="75000"/>
                  </a:schemeClr>
                </a:solidFill>
              </a:defRPr>
            </a:lvl8pPr>
            <a:lvl9pPr marL="2404827" indent="0">
              <a:buNone/>
              <a:defRPr sz="9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A7CC54-B3AB-4907-A63F-8F5E093F1ED3}" type="datetime1">
              <a:rPr lang="it-IT" noProof="0" smtClean="0"/>
              <a:pPr rtl="0"/>
              <a:t>05/03/2025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12" name="Connettore diritto 11"/>
          <p:cNvCxnSpPr/>
          <p:nvPr/>
        </p:nvCxnSpPr>
        <p:spPr>
          <a:xfrm flipV="1">
            <a:off x="6814310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0" y="0"/>
            <a:ext cx="9906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3833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2105" y="585215"/>
            <a:ext cx="7897558" cy="1499616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832102" y="2286000"/>
            <a:ext cx="3863340" cy="4023360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4866322" y="2286000"/>
            <a:ext cx="3863340" cy="4023360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05EE28-5E72-4C4B-9B2E-2C8D0E0BE0EE}" type="datetime1">
              <a:rPr lang="it-IT" noProof="0" smtClean="0"/>
              <a:pPr rtl="0"/>
              <a:t>05/03/2025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5805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2104" y="2179636"/>
            <a:ext cx="386334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13" b="0" cap="none" baseline="0">
                <a:solidFill>
                  <a:schemeClr val="accent1"/>
                </a:solidFill>
                <a:latin typeface="+mn-lt"/>
              </a:defRPr>
            </a:lvl1pPr>
            <a:lvl2pPr marL="300603" indent="0">
              <a:buNone/>
              <a:defRPr sz="1314" b="1"/>
            </a:lvl2pPr>
            <a:lvl3pPr marL="601207" indent="0">
              <a:buNone/>
              <a:defRPr sz="1183" b="1"/>
            </a:lvl3pPr>
            <a:lvl4pPr marL="901810" indent="0">
              <a:buNone/>
              <a:defRPr sz="1052" b="1"/>
            </a:lvl4pPr>
            <a:lvl5pPr marL="1202415" indent="0">
              <a:buNone/>
              <a:defRPr sz="1052" b="1"/>
            </a:lvl5pPr>
            <a:lvl6pPr marL="1503017" indent="0">
              <a:buNone/>
              <a:defRPr sz="1052" b="1"/>
            </a:lvl6pPr>
            <a:lvl7pPr marL="1803620" indent="0">
              <a:buNone/>
              <a:defRPr sz="1052" b="1"/>
            </a:lvl7pPr>
            <a:lvl8pPr marL="2104223" indent="0">
              <a:buNone/>
              <a:defRPr sz="1052" b="1"/>
            </a:lvl8pPr>
            <a:lvl9pPr marL="2404827" indent="0">
              <a:buNone/>
              <a:defRPr sz="1052" b="1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832104" y="2967789"/>
            <a:ext cx="3863340" cy="3341572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4867597" y="2179636"/>
            <a:ext cx="386334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513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00603" indent="0">
              <a:buNone/>
              <a:defRPr sz="1314" b="1"/>
            </a:lvl2pPr>
            <a:lvl3pPr marL="601207" indent="0">
              <a:buNone/>
              <a:defRPr sz="1183" b="1"/>
            </a:lvl3pPr>
            <a:lvl4pPr marL="901810" indent="0">
              <a:buNone/>
              <a:defRPr sz="1052" b="1"/>
            </a:lvl4pPr>
            <a:lvl5pPr marL="1202415" indent="0">
              <a:buNone/>
              <a:defRPr sz="1052" b="1"/>
            </a:lvl5pPr>
            <a:lvl6pPr marL="1503017" indent="0">
              <a:buNone/>
              <a:defRPr sz="1052" b="1"/>
            </a:lvl6pPr>
            <a:lvl7pPr marL="1803620" indent="0">
              <a:buNone/>
              <a:defRPr sz="1052" b="1"/>
            </a:lvl7pPr>
            <a:lvl8pPr marL="2104223" indent="0">
              <a:buNone/>
              <a:defRPr sz="1052" b="1"/>
            </a:lvl8pPr>
            <a:lvl9pPr marL="2404827" indent="0">
              <a:buNone/>
              <a:defRPr sz="1052" b="1"/>
            </a:lvl9pPr>
          </a:lstStyle>
          <a:p>
            <a:pPr marL="0" lvl="0" indent="0" algn="l" defTabSz="601207" rtl="0" eaLnBrk="1" latinLnBrk="0" hangingPunct="1">
              <a:lnSpc>
                <a:spcPct val="90000"/>
              </a:lnSpc>
              <a:spcBef>
                <a:spcPts val="1183"/>
              </a:spcBef>
              <a:buNone/>
            </a:pPr>
            <a:r>
              <a:rPr lang="it-IT" noProof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4867597" y="2967789"/>
            <a:ext cx="3863340" cy="3341572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171D33-1E5B-481C-B952-4123DC3BD5E1}" type="datetime1">
              <a:rPr lang="it-IT" noProof="0" smtClean="0"/>
              <a:pPr rtl="0"/>
              <a:t>05/03/2025</a:t>
            </a:fld>
            <a:endParaRPr lang="it-IT" noProof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85274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4E0862-B525-4822-86E5-91D307FE54F2}" type="datetime1">
              <a:rPr lang="it-IT" noProof="0" smtClean="0"/>
              <a:pPr rtl="0"/>
              <a:t>05/03/2025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5708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D81369-DE9A-4418-9989-83855B8BF14B}" type="datetime1">
              <a:rPr lang="it-IT" noProof="0" smtClean="0"/>
              <a:pPr rtl="0"/>
              <a:t>05/03/2025</a:t>
            </a:fld>
            <a:endParaRPr lang="it-IT" noProof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258246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832104" y="471510"/>
            <a:ext cx="356616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2631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4643439" y="822961"/>
            <a:ext cx="4613719" cy="5184648"/>
          </a:xfrm>
        </p:spPr>
        <p:txBody>
          <a:bodyPr rtlCol="0"/>
          <a:lstStyle>
            <a:lvl1pPr>
              <a:defRPr sz="1578"/>
            </a:lvl1pPr>
            <a:lvl2pPr>
              <a:defRPr sz="1314"/>
            </a:lvl2pPr>
            <a:lvl3pPr>
              <a:defRPr sz="1052"/>
            </a:lvl3pPr>
            <a:lvl4pPr>
              <a:defRPr sz="1052"/>
            </a:lvl4pPr>
            <a:lvl5pPr>
              <a:defRPr sz="1052"/>
            </a:lvl5pPr>
            <a:lvl6pPr>
              <a:defRPr sz="1052"/>
            </a:lvl6pPr>
            <a:lvl7pPr>
              <a:defRPr sz="1052"/>
            </a:lvl7pPr>
            <a:lvl8pPr>
              <a:defRPr sz="1052"/>
            </a:lvl8pPr>
            <a:lvl9pPr>
              <a:defRPr sz="1052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832104" y="2257506"/>
            <a:ext cx="356616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393"/>
              </a:spcBef>
              <a:buNone/>
              <a:defRPr sz="1052"/>
            </a:lvl1pPr>
            <a:lvl2pPr marL="300603" indent="0">
              <a:buNone/>
              <a:defRPr sz="788"/>
            </a:lvl2pPr>
            <a:lvl3pPr marL="601207" indent="0">
              <a:buNone/>
              <a:defRPr sz="657"/>
            </a:lvl3pPr>
            <a:lvl4pPr marL="901810" indent="0">
              <a:buNone/>
              <a:defRPr sz="592"/>
            </a:lvl4pPr>
            <a:lvl5pPr marL="1202415" indent="0">
              <a:buNone/>
              <a:defRPr sz="592"/>
            </a:lvl5pPr>
            <a:lvl6pPr marL="1503017" indent="0">
              <a:buNone/>
              <a:defRPr sz="592"/>
            </a:lvl6pPr>
            <a:lvl7pPr marL="1803620" indent="0">
              <a:buNone/>
              <a:defRPr sz="592"/>
            </a:lvl7pPr>
            <a:lvl8pPr marL="2104223" indent="0">
              <a:buNone/>
              <a:defRPr sz="592"/>
            </a:lvl8pPr>
            <a:lvl9pPr marL="2404827" indent="0">
              <a:buNone/>
              <a:defRPr sz="592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210939-AB74-4CCE-98C0-4C02009AA059}" type="datetime1">
              <a:rPr lang="it-IT" noProof="0" smtClean="0"/>
              <a:pPr rtl="0"/>
              <a:t>05/03/2025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0696370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1476" y="4960139"/>
            <a:ext cx="6315075" cy="1463040"/>
          </a:xfrm>
        </p:spPr>
        <p:txBody>
          <a:bodyPr rtlCol="0" anchor="ctr">
            <a:normAutofit/>
          </a:bodyPr>
          <a:lstStyle>
            <a:lvl1pPr algn="r">
              <a:defRPr sz="3288" spc="131" baseline="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" y="0"/>
            <a:ext cx="9903523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2105"/>
            </a:lvl1pPr>
            <a:lvl2pPr marL="300603" indent="0">
              <a:buNone/>
              <a:defRPr sz="1840"/>
            </a:lvl2pPr>
            <a:lvl3pPr marL="601207" indent="0">
              <a:buNone/>
              <a:defRPr sz="1578"/>
            </a:lvl3pPr>
            <a:lvl4pPr marL="901810" indent="0">
              <a:buNone/>
              <a:defRPr sz="1314"/>
            </a:lvl4pPr>
            <a:lvl5pPr marL="1202415" indent="0">
              <a:buNone/>
              <a:defRPr sz="1314"/>
            </a:lvl5pPr>
            <a:lvl6pPr marL="1503017" indent="0">
              <a:buNone/>
              <a:defRPr sz="1314"/>
            </a:lvl6pPr>
            <a:lvl7pPr marL="1803620" indent="0">
              <a:buNone/>
              <a:defRPr sz="1314"/>
            </a:lvl7pPr>
            <a:lvl8pPr marL="2104223" indent="0">
              <a:buNone/>
              <a:defRPr sz="1314"/>
            </a:lvl8pPr>
            <a:lvl9pPr marL="2404827" indent="0">
              <a:buNone/>
              <a:defRPr sz="1314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996114" y="4960139"/>
            <a:ext cx="2600325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83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00603" indent="0">
              <a:buNone/>
              <a:defRPr sz="919"/>
            </a:lvl2pPr>
            <a:lvl3pPr marL="601207" indent="0">
              <a:buNone/>
              <a:defRPr sz="788"/>
            </a:lvl3pPr>
            <a:lvl4pPr marL="901810" indent="0">
              <a:buNone/>
              <a:defRPr sz="657"/>
            </a:lvl4pPr>
            <a:lvl5pPr marL="1202415" indent="0">
              <a:buNone/>
              <a:defRPr sz="657"/>
            </a:lvl5pPr>
            <a:lvl6pPr marL="1503017" indent="0">
              <a:buNone/>
              <a:defRPr sz="657"/>
            </a:lvl6pPr>
            <a:lvl7pPr marL="1803620" indent="0">
              <a:buNone/>
              <a:defRPr sz="657"/>
            </a:lvl7pPr>
            <a:lvl8pPr marL="2104223" indent="0">
              <a:buNone/>
              <a:defRPr sz="657"/>
            </a:lvl8pPr>
            <a:lvl9pPr marL="2404827" indent="0">
              <a:buNone/>
              <a:defRPr sz="657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A6FA30D-566E-4EEB-8442-80847070BCEF}" type="datetime1">
              <a:rPr lang="it-IT" noProof="0" smtClean="0"/>
              <a:pPr rtl="0"/>
              <a:t>05/03/2025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/>
        </p:nvCxnSpPr>
        <p:spPr>
          <a:xfrm flipV="1">
            <a:off x="6814310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94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2105" y="585215"/>
            <a:ext cx="7897558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2105" y="2286000"/>
            <a:ext cx="7897559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2107" y="6470705"/>
            <a:ext cx="175024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57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3EBBA664-FB97-454D-89FF-98A893DF7986}" type="datetime1">
              <a:rPr lang="it-IT" noProof="0" smtClean="0"/>
              <a:pPr rtl="0"/>
              <a:t>05/03/2025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934884" y="6470705"/>
            <a:ext cx="479493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57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805335" y="6470705"/>
            <a:ext cx="7911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57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7966EA62-41C5-4F9A-A915-5B0BC739C923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/>
        </p:nvCxnSpPr>
        <p:spPr>
          <a:xfrm flipV="1">
            <a:off x="619125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06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hf sldNum="0" hdr="0" ftr="0" dt="0"/>
  <p:txStyles>
    <p:titleStyle>
      <a:lvl1pPr algn="l" defTabSz="601207" rtl="0" eaLnBrk="1" latinLnBrk="0" hangingPunct="1">
        <a:lnSpc>
          <a:spcPct val="80000"/>
        </a:lnSpc>
        <a:spcBef>
          <a:spcPct val="0"/>
        </a:spcBef>
        <a:buNone/>
        <a:defRPr sz="3288" kern="1200" cap="all" spc="66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0120" indent="-60120" algn="l" defTabSz="601207" rtl="0" eaLnBrk="1" latinLnBrk="0" hangingPunct="1">
        <a:lnSpc>
          <a:spcPct val="90000"/>
        </a:lnSpc>
        <a:spcBef>
          <a:spcPts val="788"/>
        </a:spcBef>
        <a:spcAft>
          <a:spcPts val="131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1445" kern="1200">
          <a:solidFill>
            <a:schemeClr val="tx1"/>
          </a:solidFill>
          <a:latin typeface="+mn-lt"/>
          <a:ea typeface="+mn-ea"/>
          <a:cs typeface="+mn-cs"/>
        </a:defRPr>
      </a:lvl1pPr>
      <a:lvl2pPr marL="174350" indent="-90181" algn="l" defTabSz="601207" rtl="0" eaLnBrk="1" latinLnBrk="0" hangingPunct="1">
        <a:lnSpc>
          <a:spcPct val="90000"/>
        </a:lnSpc>
        <a:spcBef>
          <a:spcPts val="131"/>
        </a:spcBef>
        <a:spcAft>
          <a:spcPts val="262"/>
        </a:spcAft>
        <a:buClr>
          <a:schemeClr val="accent1"/>
        </a:buClr>
        <a:buFont typeface="Wingdings 3" pitchFamily="18" charset="2"/>
        <a:buChar char=""/>
        <a:defRPr sz="1183" kern="1200">
          <a:solidFill>
            <a:schemeClr val="tx1"/>
          </a:solidFill>
          <a:latin typeface="+mn-lt"/>
          <a:ea typeface="+mn-ea"/>
          <a:cs typeface="+mn-cs"/>
        </a:defRPr>
      </a:lvl2pPr>
      <a:lvl3pPr marL="294590" indent="-90181" algn="l" defTabSz="601207" rtl="0" eaLnBrk="1" latinLnBrk="0" hangingPunct="1">
        <a:lnSpc>
          <a:spcPct val="90000"/>
        </a:lnSpc>
        <a:spcBef>
          <a:spcPts val="131"/>
        </a:spcBef>
        <a:spcAft>
          <a:spcPts val="262"/>
        </a:spcAft>
        <a:buClr>
          <a:schemeClr val="accent1"/>
        </a:buClr>
        <a:buFont typeface="Wingdings 3" pitchFamily="18" charset="2"/>
        <a:buChar char=""/>
        <a:defRPr sz="919" kern="1200">
          <a:solidFill>
            <a:schemeClr val="tx1"/>
          </a:solidFill>
          <a:latin typeface="+mn-lt"/>
          <a:ea typeface="+mn-ea"/>
          <a:cs typeface="+mn-cs"/>
        </a:defRPr>
      </a:lvl3pPr>
      <a:lvl4pPr marL="390784" indent="-90181" algn="l" defTabSz="601207" rtl="0" eaLnBrk="1" latinLnBrk="0" hangingPunct="1">
        <a:lnSpc>
          <a:spcPct val="90000"/>
        </a:lnSpc>
        <a:spcBef>
          <a:spcPts val="131"/>
        </a:spcBef>
        <a:spcAft>
          <a:spcPts val="262"/>
        </a:spcAft>
        <a:buClr>
          <a:schemeClr val="accent1"/>
        </a:buClr>
        <a:buFont typeface="Wingdings 3" pitchFamily="18" charset="2"/>
        <a:buChar char=""/>
        <a:defRPr sz="919" kern="1200">
          <a:solidFill>
            <a:schemeClr val="tx1"/>
          </a:solidFill>
          <a:latin typeface="+mn-lt"/>
          <a:ea typeface="+mn-ea"/>
          <a:cs typeface="+mn-cs"/>
        </a:defRPr>
      </a:lvl4pPr>
      <a:lvl5pPr marL="511026" indent="-90181" algn="l" defTabSz="601207" rtl="0" eaLnBrk="1" latinLnBrk="0" hangingPunct="1">
        <a:lnSpc>
          <a:spcPct val="90000"/>
        </a:lnSpc>
        <a:spcBef>
          <a:spcPts val="131"/>
        </a:spcBef>
        <a:spcAft>
          <a:spcPts val="262"/>
        </a:spcAft>
        <a:buClr>
          <a:schemeClr val="accent1"/>
        </a:buClr>
        <a:buFont typeface="Wingdings 3" pitchFamily="18" charset="2"/>
        <a:buChar char=""/>
        <a:defRPr sz="919" kern="1200">
          <a:solidFill>
            <a:schemeClr val="tx1"/>
          </a:solidFill>
          <a:latin typeface="+mn-lt"/>
          <a:ea typeface="+mn-ea"/>
          <a:cs typeface="+mn-cs"/>
        </a:defRPr>
      </a:lvl5pPr>
      <a:lvl6pPr marL="601207" indent="-90181" algn="l" defTabSz="601207" rtl="0" eaLnBrk="1" latinLnBrk="0" hangingPunct="1">
        <a:lnSpc>
          <a:spcPct val="90000"/>
        </a:lnSpc>
        <a:spcBef>
          <a:spcPts val="131"/>
        </a:spcBef>
        <a:spcAft>
          <a:spcPts val="262"/>
        </a:spcAft>
        <a:buClr>
          <a:schemeClr val="accent1"/>
        </a:buClr>
        <a:buFont typeface="Wingdings 3" pitchFamily="18" charset="2"/>
        <a:buChar char=""/>
        <a:defRPr sz="919" kern="1200">
          <a:solidFill>
            <a:schemeClr val="tx1"/>
          </a:solidFill>
          <a:latin typeface="+mn-lt"/>
          <a:ea typeface="+mn-ea"/>
          <a:cs typeface="+mn-cs"/>
        </a:defRPr>
      </a:lvl6pPr>
      <a:lvl7pPr marL="697399" indent="-90181" algn="l" defTabSz="601207" rtl="0" eaLnBrk="1" latinLnBrk="0" hangingPunct="1">
        <a:lnSpc>
          <a:spcPct val="90000"/>
        </a:lnSpc>
        <a:spcBef>
          <a:spcPts val="131"/>
        </a:spcBef>
        <a:spcAft>
          <a:spcPts val="262"/>
        </a:spcAft>
        <a:buClr>
          <a:schemeClr val="accent1"/>
        </a:buClr>
        <a:buFont typeface="Wingdings 3" pitchFamily="18" charset="2"/>
        <a:buChar char=""/>
        <a:defRPr sz="919" kern="1200">
          <a:solidFill>
            <a:schemeClr val="tx1"/>
          </a:solidFill>
          <a:latin typeface="+mn-lt"/>
          <a:ea typeface="+mn-ea"/>
          <a:cs typeface="+mn-cs"/>
        </a:defRPr>
      </a:lvl7pPr>
      <a:lvl8pPr marL="799606" indent="-90181" algn="l" defTabSz="601207" rtl="0" eaLnBrk="1" latinLnBrk="0" hangingPunct="1">
        <a:lnSpc>
          <a:spcPct val="90000"/>
        </a:lnSpc>
        <a:spcBef>
          <a:spcPts val="131"/>
        </a:spcBef>
        <a:spcAft>
          <a:spcPts val="262"/>
        </a:spcAft>
        <a:buClr>
          <a:schemeClr val="accent1"/>
        </a:buClr>
        <a:buFont typeface="Wingdings 3" pitchFamily="18" charset="2"/>
        <a:buChar char=""/>
        <a:defRPr sz="919" kern="1200">
          <a:solidFill>
            <a:schemeClr val="tx1"/>
          </a:solidFill>
          <a:latin typeface="+mn-lt"/>
          <a:ea typeface="+mn-ea"/>
          <a:cs typeface="+mn-cs"/>
        </a:defRPr>
      </a:lvl8pPr>
      <a:lvl9pPr marL="895797" indent="-90181" algn="l" defTabSz="601207" rtl="0" eaLnBrk="1" latinLnBrk="0" hangingPunct="1">
        <a:lnSpc>
          <a:spcPct val="90000"/>
        </a:lnSpc>
        <a:spcBef>
          <a:spcPts val="131"/>
        </a:spcBef>
        <a:spcAft>
          <a:spcPts val="262"/>
        </a:spcAft>
        <a:buClr>
          <a:schemeClr val="accent1"/>
        </a:buClr>
        <a:buFont typeface="Wingdings 3" pitchFamily="18" charset="2"/>
        <a:buChar char=""/>
        <a:defRPr sz="9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1207" rtl="0" eaLnBrk="1" latinLnBrk="0" hangingPunct="1">
        <a:defRPr sz="1183" kern="1200">
          <a:solidFill>
            <a:schemeClr val="tx1"/>
          </a:solidFill>
          <a:latin typeface="+mn-lt"/>
          <a:ea typeface="+mn-ea"/>
          <a:cs typeface="+mn-cs"/>
        </a:defRPr>
      </a:lvl1pPr>
      <a:lvl2pPr marL="300603" algn="l" defTabSz="601207" rtl="0" eaLnBrk="1" latinLnBrk="0" hangingPunct="1">
        <a:defRPr sz="1183" kern="1200">
          <a:solidFill>
            <a:schemeClr val="tx1"/>
          </a:solidFill>
          <a:latin typeface="+mn-lt"/>
          <a:ea typeface="+mn-ea"/>
          <a:cs typeface="+mn-cs"/>
        </a:defRPr>
      </a:lvl2pPr>
      <a:lvl3pPr marL="601207" algn="l" defTabSz="601207" rtl="0" eaLnBrk="1" latinLnBrk="0" hangingPunct="1">
        <a:defRPr sz="1183" kern="1200">
          <a:solidFill>
            <a:schemeClr val="tx1"/>
          </a:solidFill>
          <a:latin typeface="+mn-lt"/>
          <a:ea typeface="+mn-ea"/>
          <a:cs typeface="+mn-cs"/>
        </a:defRPr>
      </a:lvl3pPr>
      <a:lvl4pPr marL="901810" algn="l" defTabSz="601207" rtl="0" eaLnBrk="1" latinLnBrk="0" hangingPunct="1">
        <a:defRPr sz="1183" kern="1200">
          <a:solidFill>
            <a:schemeClr val="tx1"/>
          </a:solidFill>
          <a:latin typeface="+mn-lt"/>
          <a:ea typeface="+mn-ea"/>
          <a:cs typeface="+mn-cs"/>
        </a:defRPr>
      </a:lvl4pPr>
      <a:lvl5pPr marL="1202415" algn="l" defTabSz="601207" rtl="0" eaLnBrk="1" latinLnBrk="0" hangingPunct="1">
        <a:defRPr sz="1183" kern="1200">
          <a:solidFill>
            <a:schemeClr val="tx1"/>
          </a:solidFill>
          <a:latin typeface="+mn-lt"/>
          <a:ea typeface="+mn-ea"/>
          <a:cs typeface="+mn-cs"/>
        </a:defRPr>
      </a:lvl5pPr>
      <a:lvl6pPr marL="1503017" algn="l" defTabSz="601207" rtl="0" eaLnBrk="1" latinLnBrk="0" hangingPunct="1">
        <a:defRPr sz="1183" kern="1200">
          <a:solidFill>
            <a:schemeClr val="tx1"/>
          </a:solidFill>
          <a:latin typeface="+mn-lt"/>
          <a:ea typeface="+mn-ea"/>
          <a:cs typeface="+mn-cs"/>
        </a:defRPr>
      </a:lvl6pPr>
      <a:lvl7pPr marL="1803620" algn="l" defTabSz="601207" rtl="0" eaLnBrk="1" latinLnBrk="0" hangingPunct="1">
        <a:defRPr sz="1183" kern="1200">
          <a:solidFill>
            <a:schemeClr val="tx1"/>
          </a:solidFill>
          <a:latin typeface="+mn-lt"/>
          <a:ea typeface="+mn-ea"/>
          <a:cs typeface="+mn-cs"/>
        </a:defRPr>
      </a:lvl7pPr>
      <a:lvl8pPr marL="2104223" algn="l" defTabSz="601207" rtl="0" eaLnBrk="1" latinLnBrk="0" hangingPunct="1">
        <a:defRPr sz="1183" kern="1200">
          <a:solidFill>
            <a:schemeClr val="tx1"/>
          </a:solidFill>
          <a:latin typeface="+mn-lt"/>
          <a:ea typeface="+mn-ea"/>
          <a:cs typeface="+mn-cs"/>
        </a:defRPr>
      </a:lvl8pPr>
      <a:lvl9pPr marL="2404827" algn="l" defTabSz="601207" rtl="0" eaLnBrk="1" latinLnBrk="0" hangingPunct="1">
        <a:defRPr sz="11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40000"/>
                <a:lumOff val="60000"/>
              </a:schemeClr>
            </a:gs>
            <a:gs pos="72000">
              <a:schemeClr val="bg1"/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Rettangolo 219"/>
          <p:cNvSpPr/>
          <p:nvPr/>
        </p:nvSpPr>
        <p:spPr>
          <a:xfrm>
            <a:off x="1367746" y="1231942"/>
            <a:ext cx="132228" cy="69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578"/>
          </a:p>
        </p:txBody>
      </p:sp>
      <p:cxnSp>
        <p:nvCxnSpPr>
          <p:cNvPr id="103" name="Connettore diritto 102" descr="Linea di connessione">
            <a:extLst>
              <a:ext uri="{FF2B5EF4-FFF2-40B4-BE49-F238E27FC236}">
                <a16:creationId xmlns:a16="http://schemas.microsoft.com/office/drawing/2014/main" id="{32F3A4D7-B84F-42D6-A659-74286E20AFCF}"/>
              </a:ext>
            </a:extLst>
          </p:cNvPr>
          <p:cNvCxnSpPr>
            <a:cxnSpLocks/>
          </p:cNvCxnSpPr>
          <p:nvPr/>
        </p:nvCxnSpPr>
        <p:spPr>
          <a:xfrm>
            <a:off x="6063695" y="2886858"/>
            <a:ext cx="0" cy="78675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tangolo arrotondato 2"/>
          <p:cNvSpPr/>
          <p:nvPr/>
        </p:nvSpPr>
        <p:spPr>
          <a:xfrm>
            <a:off x="2432799" y="506099"/>
            <a:ext cx="1684766" cy="464070"/>
          </a:xfrm>
          <a:prstGeom prst="roundRect">
            <a:avLst/>
          </a:prstGeom>
          <a:gradFill>
            <a:gsLst>
              <a:gs pos="0">
                <a:srgbClr val="FF0000">
                  <a:lumMod val="85000"/>
                  <a:lumOff val="15000"/>
                </a:srgbClr>
              </a:gs>
              <a:gs pos="41000">
                <a:srgbClr val="FF0000">
                  <a:lumMod val="33000"/>
                  <a:lumOff val="67000"/>
                </a:srgbClr>
              </a:gs>
              <a:gs pos="100000">
                <a:srgbClr val="FF5050"/>
              </a:gs>
            </a:gsLst>
            <a:lin ang="16200000" scaled="1"/>
          </a:gradFill>
          <a:ln w="15875">
            <a:noFill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spcFirstLastPara="0" vert="horz" wrap="square" lIns="47338" tIns="71006" rIns="47338" bIns="0" numCol="1" spcCol="1270" rtlCol="0" anchor="ctr" anchorCtr="0">
            <a:noAutofit/>
          </a:bodyPr>
          <a:lstStyle/>
          <a:p>
            <a:pPr algn="ctr" defTabSz="379930">
              <a:lnSpc>
                <a:spcPct val="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effectLst>
                  <a:outerShdw blurRad="50800" dist="381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Dirigente Scolastico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effectLst>
                  <a:outerShdw blurRad="50800" dist="381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Prof.ssa TIZIANA BUONO</a:t>
            </a:r>
          </a:p>
        </p:txBody>
      </p:sp>
      <p:sp>
        <p:nvSpPr>
          <p:cNvPr id="41" name="Rettangolo arrotondato 40"/>
          <p:cNvSpPr/>
          <p:nvPr/>
        </p:nvSpPr>
        <p:spPr>
          <a:xfrm>
            <a:off x="4454016" y="482341"/>
            <a:ext cx="2082586" cy="536948"/>
          </a:xfrm>
          <a:prstGeom prst="roundRect">
            <a:avLst/>
          </a:prstGeom>
          <a:gradFill>
            <a:gsLst>
              <a:gs pos="0">
                <a:srgbClr val="FF0000">
                  <a:lumMod val="85000"/>
                  <a:lumOff val="15000"/>
                </a:srgbClr>
              </a:gs>
              <a:gs pos="37000">
                <a:srgbClr val="FF5050">
                  <a:lumMod val="49000"/>
                  <a:lumOff val="51000"/>
                </a:srgbClr>
              </a:gs>
              <a:gs pos="100000">
                <a:srgbClr val="FF5050"/>
              </a:gs>
            </a:gsLst>
            <a:lin ang="16200000" scaled="1"/>
          </a:gradFill>
          <a:ln w="15875">
            <a:noFill/>
            <a:tailEnd type="triangle"/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700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Collaboratori di Presidenza</a:t>
            </a:r>
          </a:p>
          <a:p>
            <a:pPr marL="228600" indent="-228600" algn="ctr" defTabSz="379930">
              <a:lnSpc>
                <a:spcPct val="30000"/>
              </a:lnSpc>
              <a:spcBef>
                <a:spcPct val="0"/>
              </a:spcBef>
              <a:spcAft>
                <a:spcPts val="393"/>
              </a:spcAft>
              <a:buAutoNum type="arabicPeriod"/>
            </a:pPr>
            <a:endParaRPr lang="it-IT" sz="700" b="1" dirty="0"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3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VALENTINO NOCERA</a:t>
            </a:r>
          </a:p>
        </p:txBody>
      </p:sp>
      <p:sp>
        <p:nvSpPr>
          <p:cNvPr id="43" name="Rettangolo arrotondato 42"/>
          <p:cNvSpPr/>
          <p:nvPr/>
        </p:nvSpPr>
        <p:spPr>
          <a:xfrm>
            <a:off x="1350738" y="1274087"/>
            <a:ext cx="2623297" cy="23459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Funzioni Strumentali</a:t>
            </a:r>
          </a:p>
        </p:txBody>
      </p:sp>
      <p:sp>
        <p:nvSpPr>
          <p:cNvPr id="50" name="Rettangolo arrotondato 49"/>
          <p:cNvSpPr/>
          <p:nvPr/>
        </p:nvSpPr>
        <p:spPr>
          <a:xfrm>
            <a:off x="1326395" y="1719598"/>
            <a:ext cx="2647640" cy="1449115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72000">
                <a:srgbClr val="A7D9E7"/>
              </a:gs>
              <a:gs pos="33000">
                <a:schemeClr val="accent5">
                  <a:lumMod val="48000"/>
                  <a:lumOff val="52000"/>
                </a:schemeClr>
              </a:gs>
              <a:gs pos="100000">
                <a:schemeClr val="accent5"/>
              </a:gs>
            </a:gsLst>
            <a:lin ang="16200000" scaled="1"/>
            <a:tileRect/>
          </a:gradFill>
          <a:ln w="19050">
            <a:noFill/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Area 1 (PTOF  - VALUTAZIONE 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mr-IN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–</a:t>
            </a: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 RENDICONTAZIONE SOCIALE)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BOVA VALENTINA-MARCOLIN CARLA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schemeClr val="tx1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Area 2 (CONTINUITA’  E  ORIENTAMENTO)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NAPOLI DANIELA-DIONISI ELISABETTA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schemeClr val="tx1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Area 3 (INCLUSIONE)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IACOBUCCI LIBERATA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srgbClr val="FF5050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schemeClr val="tx1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schemeClr val="tx1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schemeClr val="tx1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Arial Narrow" panose="020B0606020202030204" pitchFamily="34" charset="0"/>
            </a:endParaRPr>
          </a:p>
        </p:txBody>
      </p:sp>
      <p:cxnSp>
        <p:nvCxnSpPr>
          <p:cNvPr id="110" name="Connettore 4 109"/>
          <p:cNvCxnSpPr>
            <a:stCxn id="3" idx="2"/>
            <a:endCxn id="43" idx="0"/>
          </p:cNvCxnSpPr>
          <p:nvPr/>
        </p:nvCxnSpPr>
        <p:spPr>
          <a:xfrm rot="5400000">
            <a:off x="2816826" y="815731"/>
            <a:ext cx="303918" cy="612795"/>
          </a:xfrm>
          <a:prstGeom prst="bentConnector3">
            <a:avLst>
              <a:gd name="adj1" fmla="val 50000"/>
            </a:avLst>
          </a:prstGeom>
          <a:ln w="12700" cap="flat">
            <a:solidFill>
              <a:srgbClr val="FF0000"/>
            </a:solidFill>
            <a:round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Rettangolo arrotondato 192"/>
          <p:cNvSpPr/>
          <p:nvPr/>
        </p:nvSpPr>
        <p:spPr>
          <a:xfrm>
            <a:off x="514982" y="3278926"/>
            <a:ext cx="3947124" cy="836995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8000">
                <a:schemeClr val="accent4">
                  <a:lumMod val="10000"/>
                  <a:lumOff val="9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6200000" scaled="1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ctr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526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Coordinatori Consigli interclasse</a:t>
            </a:r>
          </a:p>
          <a:p>
            <a:pPr algn="just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Prime             CALFAPIETRO ANTONIETTA     </a:t>
            </a:r>
          </a:p>
          <a:p>
            <a:pPr algn="just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Seconde         VERALLI ELVIRA      </a:t>
            </a:r>
          </a:p>
          <a:p>
            <a:pPr algn="just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Terze               TARICONE VALENTINA </a:t>
            </a:r>
          </a:p>
          <a:p>
            <a:pPr algn="just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Quarte             DIONISI ELISABETTA</a:t>
            </a:r>
          </a:p>
          <a:p>
            <a:pPr algn="just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Quinte	       SORTINO M. LUISA</a:t>
            </a:r>
          </a:p>
        </p:txBody>
      </p:sp>
      <p:sp>
        <p:nvSpPr>
          <p:cNvPr id="219" name="Rettangolo arrotondato 218"/>
          <p:cNvSpPr/>
          <p:nvPr/>
        </p:nvSpPr>
        <p:spPr>
          <a:xfrm>
            <a:off x="8104589" y="5380952"/>
            <a:ext cx="1713656" cy="86374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Team Bullismo ed emergenza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schemeClr val="tx1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Referente:  MARCOLIN CARLA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schemeClr val="tx1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GENITORI</a:t>
            </a:r>
            <a:endParaRPr lang="it-IT" sz="700" b="1" dirty="0">
              <a:solidFill>
                <a:schemeClr val="tx1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schemeClr val="tx1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1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schemeClr val="tx1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srgbClr val="FF0000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just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prstClr val="black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just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prstClr val="black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just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prstClr val="black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prstClr val="black"/>
              </a:solidFill>
              <a:effectLst>
                <a:outerShdw blurRad="50800" dist="63500" dir="2700000" algn="tl" rotWithShape="0">
                  <a:schemeClr val="accent3">
                    <a:lumMod val="20000"/>
                    <a:lumOff val="80000"/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51" name="Rettangolo arrotondato 50"/>
          <p:cNvSpPr/>
          <p:nvPr/>
        </p:nvSpPr>
        <p:spPr>
          <a:xfrm>
            <a:off x="6237862" y="1311754"/>
            <a:ext cx="1102038" cy="201320"/>
          </a:xfrm>
          <a:prstGeom prst="round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67000">
                <a:srgbClr val="9DC969"/>
              </a:gs>
              <a:gs pos="33000">
                <a:schemeClr val="accent1">
                  <a:lumMod val="60000"/>
                  <a:lumOff val="40000"/>
                </a:schemeClr>
              </a:gs>
              <a:gs pos="100000">
                <a:schemeClr val="accent2"/>
              </a:gs>
            </a:gsLst>
            <a:lin ang="16200000" scaled="1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Team/Commissioni</a:t>
            </a:r>
          </a:p>
        </p:txBody>
      </p:sp>
      <p:sp>
        <p:nvSpPr>
          <p:cNvPr id="114" name="Rettangolo arrotondato 113"/>
          <p:cNvSpPr/>
          <p:nvPr/>
        </p:nvSpPr>
        <p:spPr>
          <a:xfrm>
            <a:off x="8098004" y="2732951"/>
            <a:ext cx="1726829" cy="748810"/>
          </a:xfrm>
          <a:prstGeom prst="round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41000">
                <a:schemeClr val="accent1">
                  <a:lumMod val="60000"/>
                  <a:lumOff val="40000"/>
                </a:schemeClr>
              </a:gs>
              <a:gs pos="100000">
                <a:schemeClr val="accent2"/>
              </a:gs>
            </a:gsLst>
            <a:lin ang="16200000" scaled="1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COMMISSIONE </a:t>
            </a:r>
          </a:p>
          <a:p>
            <a:pPr algn="ctr" defTabSz="379930"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PTOF-VALUTAZIONE-RENDICONTAZIONE SOCIALE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Celi Ambra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 err="1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Balduani</a:t>
            </a:r>
            <a:r>
              <a:rPr lang="it-IT" sz="700" b="1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 Francesca</a:t>
            </a:r>
            <a:endParaRPr lang="it-IT" sz="700" b="1" dirty="0">
              <a:solidFill>
                <a:schemeClr val="tx1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</p:txBody>
      </p:sp>
      <p:cxnSp>
        <p:nvCxnSpPr>
          <p:cNvPr id="101" name="Connettore 4 100"/>
          <p:cNvCxnSpPr>
            <a:stCxn id="3" idx="2"/>
            <a:endCxn id="51" idx="0"/>
          </p:cNvCxnSpPr>
          <p:nvPr/>
        </p:nvCxnSpPr>
        <p:spPr>
          <a:xfrm rot="16200000" flipH="1">
            <a:off x="4861239" y="-615889"/>
            <a:ext cx="341585" cy="3513699"/>
          </a:xfrm>
          <a:prstGeom prst="bentConnector3">
            <a:avLst/>
          </a:prstGeom>
          <a:ln w="12700" cap="flat">
            <a:solidFill>
              <a:srgbClr val="FF0000"/>
            </a:solidFill>
            <a:round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ttangolo arrotondato 135"/>
          <p:cNvSpPr/>
          <p:nvPr/>
        </p:nvSpPr>
        <p:spPr>
          <a:xfrm>
            <a:off x="8055544" y="4687982"/>
            <a:ext cx="1811747" cy="42111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526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Team Digitale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MALINCONICO ALESSIA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DI MARTINO ANTONIO</a:t>
            </a:r>
            <a:endParaRPr lang="it-IT" sz="700" b="1" dirty="0">
              <a:solidFill>
                <a:schemeClr val="tx1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526"/>
              </a:spcAft>
            </a:pPr>
            <a:endParaRPr lang="it-IT" sz="700" b="1" dirty="0">
              <a:solidFill>
                <a:prstClr val="black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526"/>
              </a:spcAft>
            </a:pPr>
            <a:endParaRPr lang="it-IT" sz="700" b="1" dirty="0">
              <a:solidFill>
                <a:prstClr val="black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526"/>
              </a:spcAft>
            </a:pPr>
            <a:endParaRPr lang="it-IT" sz="700" b="1" dirty="0">
              <a:solidFill>
                <a:prstClr val="black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46" name="Rettangolo arrotondato 145"/>
          <p:cNvSpPr/>
          <p:nvPr/>
        </p:nvSpPr>
        <p:spPr>
          <a:xfrm>
            <a:off x="8145710" y="3740485"/>
            <a:ext cx="1603204" cy="643947"/>
          </a:xfrm>
          <a:prstGeom prst="round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44000">
                <a:schemeClr val="accent1">
                  <a:lumMod val="60000"/>
                  <a:lumOff val="40000"/>
                </a:schemeClr>
              </a:gs>
              <a:gs pos="100000">
                <a:schemeClr val="accent2"/>
              </a:gs>
            </a:gsLst>
            <a:lin ang="16200000" scaled="1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526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381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Commissione Inclusione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526"/>
              </a:spcAft>
            </a:pPr>
            <a:endParaRPr lang="it-IT" sz="700" b="1" dirty="0">
              <a:solidFill>
                <a:prstClr val="black"/>
              </a:solidFill>
              <a:effectLst>
                <a:outerShdw blurRad="50800" dist="381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526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381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Schiavone Armando-Bova Valentina-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526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381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Argenti Fiorella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526"/>
              </a:spcAft>
            </a:pPr>
            <a:endParaRPr lang="it-IT" sz="700" b="1" dirty="0">
              <a:solidFill>
                <a:prstClr val="black"/>
              </a:solidFill>
              <a:effectLst>
                <a:outerShdw blurRad="50800" dist="381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75" name="Rettangolo arrotondato 174"/>
          <p:cNvSpPr/>
          <p:nvPr/>
        </p:nvSpPr>
        <p:spPr>
          <a:xfrm>
            <a:off x="5128451" y="2982335"/>
            <a:ext cx="1924446" cy="404288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8000">
                <a:schemeClr val="accent3">
                  <a:lumMod val="15000"/>
                  <a:lumOff val="85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6200000" scaled="1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Animatore digitale e referente sito web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PUOTI IMMACOLATA</a:t>
            </a:r>
          </a:p>
        </p:txBody>
      </p:sp>
      <p:sp>
        <p:nvSpPr>
          <p:cNvPr id="177" name="Rettangolo arrotondato 176"/>
          <p:cNvSpPr/>
          <p:nvPr/>
        </p:nvSpPr>
        <p:spPr>
          <a:xfrm>
            <a:off x="8098004" y="742513"/>
            <a:ext cx="1603204" cy="748810"/>
          </a:xfrm>
          <a:prstGeom prst="round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37000">
                <a:schemeClr val="accent1">
                  <a:lumMod val="60000"/>
                  <a:lumOff val="40000"/>
                </a:schemeClr>
              </a:gs>
              <a:gs pos="100000">
                <a:schemeClr val="accent2"/>
              </a:gs>
            </a:gsLst>
            <a:lin ang="16200000" scaled="1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spcBef>
                <a:spcPct val="0"/>
              </a:spcBef>
              <a:spcAft>
                <a:spcPts val="526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Commissione  Continuità e Orientamento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Caruso Filomena- Maglio Anna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700" b="1" dirty="0" err="1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Muliere</a:t>
            </a: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 Michela- Venturi Manuela</a:t>
            </a:r>
          </a:p>
        </p:txBody>
      </p:sp>
      <p:cxnSp>
        <p:nvCxnSpPr>
          <p:cNvPr id="181" name="Connettore 4 180"/>
          <p:cNvCxnSpPr>
            <a:cxnSpLocks/>
          </p:cNvCxnSpPr>
          <p:nvPr/>
        </p:nvCxnSpPr>
        <p:spPr>
          <a:xfrm rot="16200000" flipH="1">
            <a:off x="7215631" y="972736"/>
            <a:ext cx="954553" cy="662007"/>
          </a:xfrm>
          <a:prstGeom prst="bentConnector2">
            <a:avLst/>
          </a:prstGeom>
          <a:ln w="12700">
            <a:solidFill>
              <a:schemeClr val="accent2"/>
            </a:solidFill>
            <a:headEnd w="sm" len="sm"/>
            <a:tailEnd type="triangl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4 183"/>
          <p:cNvCxnSpPr>
            <a:cxnSpLocks/>
          </p:cNvCxnSpPr>
          <p:nvPr/>
        </p:nvCxnSpPr>
        <p:spPr>
          <a:xfrm rot="16200000" flipH="1">
            <a:off x="6875809" y="1339427"/>
            <a:ext cx="1613364" cy="662007"/>
          </a:xfrm>
          <a:prstGeom prst="bentConnector2">
            <a:avLst/>
          </a:prstGeom>
          <a:ln w="12700">
            <a:solidFill>
              <a:schemeClr val="accent2"/>
            </a:solidFill>
            <a:headEnd w="sm" len="sm"/>
            <a:tailEnd type="triangl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ttangolo arrotondato 177"/>
          <p:cNvSpPr/>
          <p:nvPr/>
        </p:nvSpPr>
        <p:spPr>
          <a:xfrm>
            <a:off x="4254005" y="1304966"/>
            <a:ext cx="1332690" cy="201321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8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6200000" scaled="1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Coordinatori/Referenti</a:t>
            </a:r>
          </a:p>
        </p:txBody>
      </p:sp>
      <p:sp>
        <p:nvSpPr>
          <p:cNvPr id="285" name="CasellaDiTesto 284"/>
          <p:cNvSpPr txBox="1"/>
          <p:nvPr/>
        </p:nvSpPr>
        <p:spPr>
          <a:xfrm>
            <a:off x="2890654" y="111460"/>
            <a:ext cx="4093292" cy="2616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it-IT" sz="11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 Light" panose="020E0502030303020204" pitchFamily="34" charset="0"/>
              </a:rPr>
              <a:t>ORGANIGRAMMA FUNZIONALE – I.C. VIA GIULIANO DA SANGALLO</a:t>
            </a:r>
          </a:p>
        </p:txBody>
      </p:sp>
      <p:cxnSp>
        <p:nvCxnSpPr>
          <p:cNvPr id="173" name="Connettore 4 172"/>
          <p:cNvCxnSpPr>
            <a:stCxn id="3" idx="2"/>
            <a:endCxn id="178" idx="0"/>
          </p:cNvCxnSpPr>
          <p:nvPr/>
        </p:nvCxnSpPr>
        <p:spPr>
          <a:xfrm rot="16200000" flipH="1">
            <a:off x="3930368" y="314983"/>
            <a:ext cx="334797" cy="1645168"/>
          </a:xfrm>
          <a:prstGeom prst="bentConnector3">
            <a:avLst/>
          </a:prstGeom>
          <a:ln w="12700" cap="flat">
            <a:solidFill>
              <a:srgbClr val="FF0000"/>
            </a:solidFill>
            <a:round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4 202"/>
          <p:cNvCxnSpPr>
            <a:cxnSpLocks/>
            <a:stCxn id="178" idx="2"/>
          </p:cNvCxnSpPr>
          <p:nvPr/>
        </p:nvCxnSpPr>
        <p:spPr>
          <a:xfrm rot="16200000" flipH="1">
            <a:off x="4074102" y="2352534"/>
            <a:ext cx="1900596" cy="208101"/>
          </a:xfrm>
          <a:prstGeom prst="bentConnector2">
            <a:avLst/>
          </a:prstGeom>
          <a:ln w="127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4 215"/>
          <p:cNvCxnSpPr>
            <a:stCxn id="178" idx="2"/>
            <a:endCxn id="193" idx="3"/>
          </p:cNvCxnSpPr>
          <p:nvPr/>
        </p:nvCxnSpPr>
        <p:spPr>
          <a:xfrm rot="5400000">
            <a:off x="3595660" y="2372733"/>
            <a:ext cx="2191137" cy="458244"/>
          </a:xfrm>
          <a:prstGeom prst="bentConnector2">
            <a:avLst/>
          </a:prstGeom>
          <a:ln w="127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ttangolo arrotondato 68"/>
          <p:cNvSpPr/>
          <p:nvPr/>
        </p:nvSpPr>
        <p:spPr>
          <a:xfrm>
            <a:off x="460238" y="4419839"/>
            <a:ext cx="3938614" cy="486423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8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6200000" scaled="1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Coordinatori di classe</a:t>
            </a:r>
            <a:endParaRPr lang="it-IT" sz="700" b="1" dirty="0">
              <a:solidFill>
                <a:prstClr val="black"/>
              </a:solidFill>
              <a:effectLst>
                <a:outerShdw blurRad="50800" dist="635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635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Scuola primaria: </a:t>
            </a:r>
            <a:r>
              <a:rPr lang="it-IT" sz="700" b="1" dirty="0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22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Scuola secondaria primo grado: 17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prstClr val="black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1" name="Rettangolo arrotondato 70"/>
          <p:cNvSpPr/>
          <p:nvPr/>
        </p:nvSpPr>
        <p:spPr>
          <a:xfrm>
            <a:off x="460237" y="5080810"/>
            <a:ext cx="3945124" cy="1009069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8000">
                <a:schemeClr val="accent4">
                  <a:lumMod val="10000"/>
                  <a:lumOff val="9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6200000" scaled="1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762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Referenti Dipartimenti Scuola secondaria primo grado</a:t>
            </a:r>
          </a:p>
          <a:p>
            <a:pPr defTabSz="379930">
              <a:spcBef>
                <a:spcPct val="0"/>
              </a:spcBef>
              <a:spcAft>
                <a:spcPts val="131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762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1. LETTERE/IRC  SORESSI MICAELA</a:t>
            </a:r>
          </a:p>
          <a:p>
            <a:pPr defTabSz="379930">
              <a:spcBef>
                <a:spcPct val="0"/>
              </a:spcBef>
              <a:spcAft>
                <a:spcPts val="131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762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2. MATEMATICA TECNOLOGIA/SCIENZE NATURALI/ED. MOTORIA  CAMALDO CHIARA</a:t>
            </a:r>
          </a:p>
          <a:p>
            <a:pPr defTabSz="379930">
              <a:spcBef>
                <a:spcPct val="0"/>
              </a:spcBef>
              <a:spcAft>
                <a:spcPts val="131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762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3. ARTE/MUSICA E STRUMENTI  MORELLI LAURA</a:t>
            </a:r>
          </a:p>
          <a:p>
            <a:pPr defTabSz="379930">
              <a:spcBef>
                <a:spcPct val="0"/>
              </a:spcBef>
              <a:spcAft>
                <a:spcPts val="131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762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4. SOSTEGNO  ARGENTI FIORELLA</a:t>
            </a:r>
          </a:p>
          <a:p>
            <a:pPr defTabSz="379930">
              <a:spcBef>
                <a:spcPct val="0"/>
              </a:spcBef>
              <a:spcAft>
                <a:spcPts val="131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762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5. LINGUE STRANIERE  MOCHI MIRELLA</a:t>
            </a:r>
            <a:r>
              <a:rPr lang="it-IT" sz="700" b="1" dirty="0">
                <a:solidFill>
                  <a:prstClr val="black"/>
                </a:solidFill>
                <a:effectLst>
                  <a:outerShdw blurRad="50800" dist="762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	</a:t>
            </a:r>
          </a:p>
        </p:txBody>
      </p:sp>
      <p:sp>
        <p:nvSpPr>
          <p:cNvPr id="82" name="Rettangolo arrotondato 81"/>
          <p:cNvSpPr/>
          <p:nvPr/>
        </p:nvSpPr>
        <p:spPr>
          <a:xfrm>
            <a:off x="5101472" y="3481761"/>
            <a:ext cx="1924446" cy="976124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8000">
                <a:schemeClr val="accent3">
                  <a:lumMod val="15000"/>
                  <a:lumOff val="85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6200000" scaled="1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Referente Ed. Civica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srgbClr val="FF0000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just" defTabSz="379930">
              <a:lnSpc>
                <a:spcPts val="1080"/>
              </a:lnSpc>
              <a:spcBef>
                <a:spcPct val="0"/>
              </a:spcBef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Scuola primaria: CELI AMBRA</a:t>
            </a:r>
          </a:p>
          <a:p>
            <a:pPr algn="just" defTabSz="379930">
              <a:lnSpc>
                <a:spcPts val="1080"/>
              </a:lnSpc>
              <a:spcBef>
                <a:spcPct val="0"/>
              </a:spcBef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Scuola secondaria di primo grado:</a:t>
            </a:r>
            <a:endParaRPr lang="it-IT" sz="700" b="1" dirty="0">
              <a:solidFill>
                <a:schemeClr val="tx1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highlight>
                <a:srgbClr val="FF0000"/>
              </a:highligh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MULIERE MICHELA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endParaRPr lang="it-IT" sz="700" b="1" dirty="0">
              <a:solidFill>
                <a:prstClr val="black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</p:txBody>
      </p:sp>
      <p:cxnSp>
        <p:nvCxnSpPr>
          <p:cNvPr id="31" name="Connettore 2 30"/>
          <p:cNvCxnSpPr>
            <a:stCxn id="193" idx="2"/>
          </p:cNvCxnSpPr>
          <p:nvPr/>
        </p:nvCxnSpPr>
        <p:spPr>
          <a:xfrm>
            <a:off x="2488544" y="4115921"/>
            <a:ext cx="0" cy="3039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2 92"/>
          <p:cNvCxnSpPr/>
          <p:nvPr/>
        </p:nvCxnSpPr>
        <p:spPr>
          <a:xfrm>
            <a:off x="2488544" y="4914336"/>
            <a:ext cx="0" cy="15840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2 241"/>
          <p:cNvCxnSpPr/>
          <p:nvPr/>
        </p:nvCxnSpPr>
        <p:spPr>
          <a:xfrm>
            <a:off x="7351487" y="2472282"/>
            <a:ext cx="1436" cy="334054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3" idx="3"/>
          </p:cNvCxnSpPr>
          <p:nvPr/>
        </p:nvCxnSpPr>
        <p:spPr>
          <a:xfrm>
            <a:off x="4117565" y="738134"/>
            <a:ext cx="34454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ttangolo arrotondato 46"/>
          <p:cNvSpPr/>
          <p:nvPr/>
        </p:nvSpPr>
        <p:spPr>
          <a:xfrm>
            <a:off x="506248" y="6203797"/>
            <a:ext cx="3896575" cy="311746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8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6200000" scaled="1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REFERENTE REGISTRO ELETTRONICO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NOCERA VALENTINO</a:t>
            </a:r>
          </a:p>
        </p:txBody>
      </p:sp>
      <p:sp>
        <p:nvSpPr>
          <p:cNvPr id="54" name="Rettangolo arrotondato 53"/>
          <p:cNvSpPr/>
          <p:nvPr/>
        </p:nvSpPr>
        <p:spPr>
          <a:xfrm>
            <a:off x="5083136" y="1561888"/>
            <a:ext cx="1924444" cy="1312160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5000">
                <a:schemeClr val="accent4">
                  <a:lumMod val="15000"/>
                  <a:lumOff val="85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6200000" scaled="1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200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635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Referenti plesso Garrone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200"/>
              </a:spcAft>
            </a:pPr>
            <a:endParaRPr lang="it-IT" sz="700" b="1" dirty="0">
              <a:solidFill>
                <a:schemeClr val="tx1"/>
              </a:solidFill>
              <a:effectLst>
                <a:outerShdw blurRad="50800" dist="635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just" defTabSz="379930">
              <a:lnSpc>
                <a:spcPts val="1080"/>
              </a:lnSpc>
              <a:spcBef>
                <a:spcPct val="0"/>
              </a:spcBef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Scuola primaria</a:t>
            </a:r>
          </a:p>
          <a:p>
            <a:pPr defTabSz="379930">
              <a:lnSpc>
                <a:spcPts val="1080"/>
              </a:lnSpc>
              <a:spcBef>
                <a:spcPct val="0"/>
              </a:spcBef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Supporto organizzativo funzionale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PUOTI IMMACOLATA</a:t>
            </a:r>
          </a:p>
          <a:p>
            <a:pPr algn="just" defTabSz="379930">
              <a:lnSpc>
                <a:spcPts val="1080"/>
              </a:lnSpc>
              <a:spcBef>
                <a:spcPct val="0"/>
              </a:spcBef>
            </a:pPr>
            <a:endParaRPr lang="it-IT" sz="700" b="1" dirty="0">
              <a:solidFill>
                <a:schemeClr val="tx1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just" defTabSz="379930">
              <a:lnSpc>
                <a:spcPts val="1080"/>
              </a:lnSpc>
              <a:spcBef>
                <a:spcPct val="0"/>
              </a:spcBef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Scuola secondaria di primo grado:</a:t>
            </a:r>
          </a:p>
          <a:p>
            <a:pPr defTabSz="379930">
              <a:lnSpc>
                <a:spcPts val="1080"/>
              </a:lnSpc>
              <a:spcBef>
                <a:spcPct val="0"/>
              </a:spcBef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Supporto organizzativo funzionale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NAPOLI DANIELA</a:t>
            </a:r>
          </a:p>
          <a:p>
            <a:pPr algn="just" defTabSz="379930">
              <a:lnSpc>
                <a:spcPts val="1080"/>
              </a:lnSpc>
              <a:spcBef>
                <a:spcPct val="0"/>
              </a:spcBef>
            </a:pPr>
            <a:endParaRPr lang="it-IT" sz="700" b="1" dirty="0">
              <a:solidFill>
                <a:schemeClr val="tx1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just" defTabSz="379930">
              <a:lnSpc>
                <a:spcPts val="1080"/>
              </a:lnSpc>
              <a:spcBef>
                <a:spcPct val="0"/>
              </a:spcBef>
            </a:pPr>
            <a:endParaRPr lang="it-IT" sz="700" b="1" dirty="0">
              <a:solidFill>
                <a:schemeClr val="tx1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highlight>
                <a:srgbClr val="FF0000"/>
              </a:highlight>
              <a:latin typeface="Arial Narrow" panose="020B0606020202030204" pitchFamily="34" charset="0"/>
            </a:endParaRPr>
          </a:p>
        </p:txBody>
      </p:sp>
      <p:sp>
        <p:nvSpPr>
          <p:cNvPr id="73" name="Rettangolo arrotondato 72"/>
          <p:cNvSpPr/>
          <p:nvPr/>
        </p:nvSpPr>
        <p:spPr>
          <a:xfrm>
            <a:off x="5083136" y="4534672"/>
            <a:ext cx="1924444" cy="379664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5000">
                <a:schemeClr val="accent4">
                  <a:lumMod val="15000"/>
                  <a:lumOff val="85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6200000" scaled="1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200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635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Referente formazione e progetti 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200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635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complessi/in rete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GALLO ADELE</a:t>
            </a:r>
          </a:p>
        </p:txBody>
      </p:sp>
      <p:sp>
        <p:nvSpPr>
          <p:cNvPr id="74" name="Rettangolo arrotondato 73"/>
          <p:cNvSpPr/>
          <p:nvPr/>
        </p:nvSpPr>
        <p:spPr>
          <a:xfrm>
            <a:off x="5133485" y="5047357"/>
            <a:ext cx="1924444" cy="497510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5000">
                <a:schemeClr val="accent4">
                  <a:lumMod val="15000"/>
                  <a:lumOff val="85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6200000" scaled="1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200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635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Referente Invalsi 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NOCERA VALENTINO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393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BOVA VALENTINA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C420CF5-3DD0-6B2C-D93B-CC157FECFA38}"/>
              </a:ext>
            </a:extLst>
          </p:cNvPr>
          <p:cNvSpPr txBox="1"/>
          <p:nvPr/>
        </p:nvSpPr>
        <p:spPr>
          <a:xfrm>
            <a:off x="7965107" y="4361097"/>
            <a:ext cx="1811746" cy="2455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379930">
              <a:lnSpc>
                <a:spcPts val="1080"/>
              </a:lnSpc>
              <a:spcBef>
                <a:spcPct val="0"/>
              </a:spcBef>
            </a:pPr>
            <a:endParaRPr lang="it-IT" sz="1400" b="1" dirty="0">
              <a:solidFill>
                <a:srgbClr val="FF5050"/>
              </a:solidFill>
              <a:effectLst>
                <a:outerShdw blurRad="50800" dist="50800" dir="2700000" algn="tl" rotWithShape="0">
                  <a:schemeClr val="bg1"/>
                </a:outerShdw>
              </a:effectLst>
              <a:latin typeface="Candara Light" panose="020E0502030303020204" pitchFamily="34" charset="0"/>
            </a:endParaRPr>
          </a:p>
        </p:txBody>
      </p:sp>
      <p:sp>
        <p:nvSpPr>
          <p:cNvPr id="7" name="Rettangolo arrotondato 135">
            <a:extLst>
              <a:ext uri="{FF2B5EF4-FFF2-40B4-BE49-F238E27FC236}">
                <a16:creationId xmlns:a16="http://schemas.microsoft.com/office/drawing/2014/main" id="{E04BEA23-1507-AAB6-01F6-A33975974BAC}"/>
              </a:ext>
            </a:extLst>
          </p:cNvPr>
          <p:cNvSpPr/>
          <p:nvPr/>
        </p:nvSpPr>
        <p:spPr>
          <a:xfrm>
            <a:off x="5184800" y="5668767"/>
            <a:ext cx="1811747" cy="421112"/>
          </a:xfrm>
          <a:prstGeom prst="round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5000">
                <a:schemeClr val="accent4">
                  <a:lumMod val="15000"/>
                  <a:lumOff val="85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6200000" scaled="1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200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635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Referente comunicazione esterna e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200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635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 rapporti con gli Enti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200"/>
              </a:spcAft>
            </a:pPr>
            <a:r>
              <a:rPr lang="it-IT" sz="700" b="1" dirty="0">
                <a:solidFill>
                  <a:schemeClr val="tx1"/>
                </a:solidFill>
                <a:effectLst>
                  <a:outerShdw blurRad="50800" dist="635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IACOBUCCI LIBERATA</a:t>
            </a: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200"/>
              </a:spcAft>
            </a:pPr>
            <a:endParaRPr lang="it-IT" sz="700" b="1" dirty="0">
              <a:solidFill>
                <a:schemeClr val="tx1"/>
              </a:solidFill>
              <a:effectLst>
                <a:outerShdw blurRad="50800" dist="635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200"/>
              </a:spcAft>
            </a:pPr>
            <a:endParaRPr lang="it-IT" sz="700" b="1" dirty="0">
              <a:solidFill>
                <a:schemeClr val="tx1"/>
              </a:solidFill>
              <a:effectLst>
                <a:outerShdw blurRad="50800" dist="635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  <a:p>
            <a:pPr algn="ctr" defTabSz="379930">
              <a:lnSpc>
                <a:spcPct val="50000"/>
              </a:lnSpc>
              <a:spcBef>
                <a:spcPct val="0"/>
              </a:spcBef>
              <a:spcAft>
                <a:spcPts val="200"/>
              </a:spcAft>
            </a:pPr>
            <a:endParaRPr lang="it-IT" sz="700" b="1" dirty="0">
              <a:solidFill>
                <a:schemeClr val="tx1"/>
              </a:solidFill>
              <a:effectLst>
                <a:outerShdw blurRad="50800" dist="63500" dir="2700000" algn="tl" rotWithShape="0">
                  <a:schemeClr val="bg1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1" name="Rettangolo arrotondato 176">
            <a:extLst>
              <a:ext uri="{FF2B5EF4-FFF2-40B4-BE49-F238E27FC236}">
                <a16:creationId xmlns:a16="http://schemas.microsoft.com/office/drawing/2014/main" id="{B9996B6A-52BF-53C1-5E14-0469DBBCCD18}"/>
              </a:ext>
            </a:extLst>
          </p:cNvPr>
          <p:cNvSpPr/>
          <p:nvPr/>
        </p:nvSpPr>
        <p:spPr>
          <a:xfrm>
            <a:off x="8123126" y="1684596"/>
            <a:ext cx="1586010" cy="921623"/>
          </a:xfrm>
          <a:prstGeom prst="round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37000">
                <a:schemeClr val="accent1">
                  <a:lumMod val="60000"/>
                  <a:lumOff val="40000"/>
                </a:schemeClr>
              </a:gs>
              <a:gs pos="100000">
                <a:schemeClr val="accent2"/>
              </a:gs>
            </a:gsLst>
            <a:lin ang="16200000" scaled="1"/>
          </a:gra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7338" tIns="71006" rIns="47338" bIns="0" numCol="1" spcCol="1270" rtlCol="0" anchor="t" anchorCtr="0">
            <a:noAutofit/>
          </a:bodyPr>
          <a:lstStyle/>
          <a:p>
            <a:pPr algn="ctr" defTabSz="379930">
              <a:spcBef>
                <a:spcPct val="0"/>
              </a:spcBef>
              <a:spcAft>
                <a:spcPts val="526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Commissione Viaggi d’istruzione</a:t>
            </a:r>
          </a:p>
          <a:p>
            <a:pPr algn="ctr" defTabSz="379930">
              <a:spcBef>
                <a:spcPct val="0"/>
              </a:spcBef>
              <a:spcAft>
                <a:spcPts val="526"/>
              </a:spcAft>
            </a:pPr>
            <a:r>
              <a:rPr lang="it-IT" sz="700" b="1" dirty="0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Marcolin Carla-Puoti Immacolata- </a:t>
            </a:r>
            <a:r>
              <a:rPr lang="it-IT" sz="700" b="1" dirty="0" err="1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Camaldo</a:t>
            </a:r>
            <a:r>
              <a:rPr lang="it-IT" sz="700" b="1" dirty="0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 Chiara-</a:t>
            </a:r>
            <a:r>
              <a:rPr lang="it-IT" sz="700" b="1" dirty="0" err="1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Chiantia</a:t>
            </a:r>
            <a:r>
              <a:rPr lang="it-IT" sz="700" b="1" dirty="0">
                <a:solidFill>
                  <a:prstClr val="black"/>
                </a:solidFill>
                <a:effectLst>
                  <a:outerShdw blurRad="50800" dist="50800" dir="2700000" algn="tl" rotWithShape="0">
                    <a:schemeClr val="bg1"/>
                  </a:outerShdw>
                </a:effectLst>
                <a:latin typeface="Arial Narrow" panose="020B0606020202030204" pitchFamily="34" charset="0"/>
              </a:rPr>
              <a:t> Cristoforo</a:t>
            </a:r>
          </a:p>
        </p:txBody>
      </p:sp>
    </p:spTree>
    <p:extLst>
      <p:ext uri="{BB962C8B-B14F-4D97-AF65-F5344CB8AC3E}">
        <p14:creationId xmlns:p14="http://schemas.microsoft.com/office/powerpoint/2010/main" val="421297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104528_TF11561227" id="{0C13AF99-0A96-41C9-A45D-F7C963E1266A}" vid="{5C47AD12-8D5C-4421-8C42-8A709E519045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0" ma:contentTypeDescription="Create a new document." ma:contentTypeScope="" ma:versionID="e39e7e9e36de66d473ce04bb4ab2dbb8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dc5994665da46609c24125788630d8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7D7A17-86F0-479A-99ED-25A5B5927E3A}">
  <ds:schemaRefs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1857EDA-311A-4347-A668-7F4377E389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4D18DA-07F0-42AA-A4D8-DA1A93EE23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Organigramma semplice</Template>
  <TotalTime>0</TotalTime>
  <Words>275</Words>
  <Application>Microsoft Office PowerPoint</Application>
  <PresentationFormat>A4 (21x29,7 cm)</PresentationFormat>
  <Paragraphs>92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 Narrow</vt:lpstr>
      <vt:lpstr>Calibri</vt:lpstr>
      <vt:lpstr>Candara Light</vt:lpstr>
      <vt:lpstr>Tw Cen MT</vt:lpstr>
      <vt:lpstr>Tw Cen MT Condensed</vt:lpstr>
      <vt:lpstr>Wingdings 3</vt:lpstr>
      <vt:lpstr>Integrale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2020-11-05T14:54:06Z</dcterms:created>
  <dcterms:modified xsi:type="dcterms:W3CDTF">2025-03-05T13:34:43Z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